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4EAB-93EF-4A8F-BCD3-CE588D8EDEFC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09D1-9AA1-4BC3-B7CC-C24162B65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59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A4EAB-93EF-4A8F-BCD3-CE588D8EDEFC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109D1-9AA1-4BC3-B7CC-C24162B65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59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81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1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35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Arial" panose="020B0604020202020204" pitchFamily="34" charset="0"/>
                <a:cs typeface="Arial" panose="020B0604020202020204" pitchFamily="34" charset="0"/>
              </a:rPr>
              <a:t>3   </a:t>
            </a:r>
            <a:r>
              <a:rPr lang="zh-CN" altLang="en-US" sz="3600" b="1" smtClean="0">
                <a:latin typeface="Arial" panose="020B0604020202020204" pitchFamily="34" charset="0"/>
                <a:ea typeface="黑体" panose="02010609060101010101" pitchFamily="49" charset="-122"/>
              </a:rPr>
              <a:t>二级指针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7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5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宋体" panose="02010600030101010101" pitchFamily="2" charset="-122"/>
              </a:rPr>
              <a:t>三、</a:t>
            </a:r>
            <a:r>
              <a:rPr lang="en-US" altLang="zh-CN" smtClean="0">
                <a:latin typeface="宋体" panose="02010600030101010101" pitchFamily="2" charset="-122"/>
              </a:rPr>
              <a:t> </a:t>
            </a:r>
            <a:r>
              <a:rPr lang="zh-CN" altLang="en-US" smtClean="0">
                <a:latin typeface="宋体" panose="02010600030101010101" pitchFamily="2" charset="-122"/>
              </a:rPr>
              <a:t>指针运算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0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8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例</a:t>
            </a:r>
            <a:r>
              <a:rPr lang="zh-CN" altLang="en-US" smtClean="0"/>
              <a:t> </a:t>
            </a:r>
            <a:r>
              <a:rPr lang="zh-CN" altLang="en-US" smtClean="0">
                <a:latin typeface="Times New Roman" panose="02020603050405020304" pitchFamily="18" charset="0"/>
              </a:rPr>
              <a:t>字符串复制函数</a:t>
            </a:r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90165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Times New Roman" panose="02020603050405020304" pitchFamily="18" charset="0"/>
                <a:ea typeface="楷体_GB2312" pitchFamily="49" charset="-122"/>
              </a:rPr>
              <a:t>2. </a:t>
            </a:r>
            <a:r>
              <a:rPr lang="zh-CN" altLang="en-US" sz="3600" b="1" smtClean="0">
                <a:latin typeface="Times New Roman" panose="02020603050405020304" pitchFamily="18" charset="0"/>
                <a:ea typeface="楷体_GB2312" pitchFamily="49" charset="-122"/>
              </a:rPr>
              <a:t>指针的相减运算：（</a:t>
            </a:r>
            <a:r>
              <a:rPr lang="en-US" altLang="zh-CN" sz="3600" b="1" smtClean="0">
                <a:ea typeface="楷体_GB2312" pitchFamily="49" charset="-122"/>
              </a:rPr>
              <a:t>px-py</a:t>
            </a:r>
            <a:r>
              <a:rPr lang="zh-CN" altLang="en-US" sz="3600" b="1" smtClean="0"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48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Arial" panose="020B0604020202020204" pitchFamily="34" charset="0"/>
                <a:cs typeface="Arial" panose="020B0604020202020204" pitchFamily="34" charset="0"/>
              </a:rPr>
              <a:t>3   </a:t>
            </a:r>
            <a:r>
              <a:rPr lang="zh-CN" altLang="en-US" sz="3600" b="1" smtClean="0">
                <a:latin typeface="Arial" panose="020B0604020202020204" pitchFamily="34" charset="0"/>
                <a:ea typeface="黑体" panose="02010609060101010101" pitchFamily="49" charset="-122"/>
              </a:rPr>
              <a:t>指针的关系运算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42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Arial" panose="020B0604020202020204" pitchFamily="34" charset="0"/>
                <a:cs typeface="Arial" panose="020B0604020202020204" pitchFamily="34" charset="0"/>
              </a:rPr>
              <a:t>4   </a:t>
            </a:r>
            <a:r>
              <a:rPr lang="zh-CN" altLang="en-US" sz="3600" b="1" smtClean="0">
                <a:latin typeface="Arial" panose="020B0604020202020204" pitchFamily="34" charset="0"/>
                <a:ea typeface="黑体" panose="02010609060101010101" pitchFamily="49" charset="-122"/>
              </a:rPr>
              <a:t>指针的赋值运算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3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01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四、</a:t>
            </a:r>
            <a:r>
              <a:rPr lang="en-US" altLang="zh-CN" smtClean="0"/>
              <a:t>void</a:t>
            </a:r>
            <a:r>
              <a:rPr lang="zh-CN" altLang="en-US" smtClean="0">
                <a:latin typeface="Times New Roman" panose="02020603050405020304" pitchFamily="18" charset="0"/>
              </a:rPr>
              <a:t>指针和</a:t>
            </a:r>
            <a:r>
              <a:rPr lang="en-US" altLang="zh-CN" smtClean="0"/>
              <a:t>const</a:t>
            </a:r>
            <a:r>
              <a:rPr lang="zh-CN" altLang="en-US" smtClean="0">
                <a:latin typeface="Times New Roman" panose="02020603050405020304" pitchFamily="18" charset="0"/>
              </a:rPr>
              <a:t>指针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75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30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Arial" panose="020B0604020202020204" pitchFamily="34" charset="0"/>
                <a:cs typeface="Arial" panose="020B0604020202020204" pitchFamily="34" charset="0"/>
              </a:rPr>
              <a:t>2   const</a:t>
            </a:r>
            <a:r>
              <a:rPr lang="zh-CN" altLang="en-US" sz="3600" b="1" smtClean="0">
                <a:latin typeface="Arial" panose="020B0604020202020204" pitchFamily="34" charset="0"/>
                <a:ea typeface="黑体" panose="02010609060101010101" pitchFamily="49" charset="-122"/>
              </a:rPr>
              <a:t>指针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52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600" smtClean="0"/>
              <a:t>五、</a:t>
            </a:r>
            <a:r>
              <a:rPr lang="en-US" altLang="zh-CN" sz="3600" smtClean="0"/>
              <a:t> </a:t>
            </a:r>
            <a:r>
              <a:rPr lang="zh-CN" altLang="en-US" sz="3600" smtClean="0">
                <a:latin typeface="Times New Roman" panose="02020603050405020304" pitchFamily="18" charset="0"/>
              </a:rPr>
              <a:t>指针与数组</a:t>
            </a:r>
            <a:r>
              <a:rPr lang="zh-CN" altLang="en-US" sz="3600" smtClean="0">
                <a:solidFill>
                  <a:schemeClr val="tx1"/>
                </a:solidFill>
              </a:rPr>
              <a:t> </a:t>
            </a:r>
            <a:endParaRPr lang="zh-CN" altLang="en-US" sz="360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3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9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ea typeface="楷体_GB2312" pitchFamily="49" charset="-122"/>
              </a:rPr>
              <a:t>3.   </a:t>
            </a:r>
            <a:r>
              <a:rPr lang="zh-CN" altLang="en-US" sz="3600" b="1" smtClean="0">
                <a:latin typeface="Times New Roman" panose="02020603050405020304" pitchFamily="18" charset="0"/>
                <a:ea typeface="楷体_GB2312" pitchFamily="49" charset="-122"/>
              </a:rPr>
              <a:t>指针法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6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一、指针的概念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11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66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60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7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1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9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44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73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6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9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7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1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3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38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04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51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07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anose="02020603050405020304" pitchFamily="18" charset="0"/>
              </a:rPr>
              <a:t>动态内存分配</a:t>
            </a:r>
            <a:endParaRPr lang="zh-CN" altLang="en-US" sz="36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7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93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9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2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21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16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Arial" panose="020B0604020202020204" pitchFamily="34" charset="0"/>
                <a:cs typeface="Arial" panose="020B0604020202020204" pitchFamily="34" charset="0"/>
              </a:rPr>
              <a:t>2   delete</a:t>
            </a:r>
            <a:r>
              <a:rPr lang="zh-CN" altLang="en-US" sz="3600" b="1" smtClean="0">
                <a:latin typeface="Arial" panose="020B0604020202020204" pitchFamily="34" charset="0"/>
                <a:ea typeface="黑体" panose="02010609060101010101" pitchFamily="49" charset="-122"/>
              </a:rPr>
              <a:t>运算符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42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42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76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8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5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54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89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Arial" panose="020B0604020202020204" pitchFamily="34" charset="0"/>
                <a:cs typeface="Arial" panose="020B0604020202020204" pitchFamily="34" charset="0"/>
              </a:rPr>
              <a:t>2   </a:t>
            </a:r>
            <a:r>
              <a:rPr lang="zh-CN" altLang="en-US" sz="3600" b="1" smtClean="0">
                <a:latin typeface="Arial" panose="020B0604020202020204" pitchFamily="34" charset="0"/>
                <a:ea typeface="黑体" panose="02010609060101010101" pitchFamily="49" charset="-122"/>
              </a:rPr>
              <a:t>几个常用的字符串处理函数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39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40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指针的使用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36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79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10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483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5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600" smtClean="0">
                <a:latin typeface="Times New Roman" panose="02020603050405020304" pitchFamily="18" charset="0"/>
              </a:rPr>
              <a:t>八、指针与函数</a:t>
            </a:r>
            <a:r>
              <a:rPr lang="zh-CN" altLang="en-US" sz="3600" smtClean="0">
                <a:solidFill>
                  <a:schemeClr val="tx1"/>
                </a:solidFill>
              </a:rPr>
              <a:t> </a:t>
            </a:r>
            <a:endParaRPr lang="zh-CN" altLang="en-US" sz="360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460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53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35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latin typeface="Arial" panose="020B0604020202020204" pitchFamily="34" charset="0"/>
                <a:cs typeface="Arial" panose="020B0604020202020204" pitchFamily="34" charset="0"/>
              </a:rPr>
              <a:t>3   </a:t>
            </a:r>
            <a:r>
              <a:rPr lang="zh-CN" altLang="en-US" sz="3600" b="1" smtClean="0">
                <a:latin typeface="Arial" panose="020B0604020202020204" pitchFamily="34" charset="0"/>
                <a:ea typeface="黑体" panose="02010609060101010101" pitchFamily="49" charset="-122"/>
              </a:rPr>
              <a:t>函数指针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07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9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7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93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779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2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练习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72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01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932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1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/>
              <a:t>2   </a:t>
            </a:r>
            <a:r>
              <a:rPr lang="zh-CN" altLang="en-US" sz="3600" b="1" smtClean="0">
                <a:latin typeface="Times New Roman" panose="02020603050405020304" pitchFamily="18" charset="0"/>
              </a:rPr>
              <a:t>指针的使用</a:t>
            </a:r>
            <a:endParaRPr lang="zh-CN" altLang="zh-CN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8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48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Office PowerPoint</Application>
  <PresentationFormat>全屏显示(4:3)</PresentationFormat>
  <Paragraphs>19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4" baseType="lpstr">
      <vt:lpstr>等线</vt:lpstr>
      <vt:lpstr>等线 Light</vt:lpstr>
      <vt:lpstr>黑体</vt:lpstr>
      <vt:lpstr>楷体_GB2312</vt:lpstr>
      <vt:lpstr>宋体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一、指针的概念</vt:lpstr>
      <vt:lpstr>PowerPoint 演示文稿</vt:lpstr>
      <vt:lpstr>PowerPoint 演示文稿</vt:lpstr>
      <vt:lpstr>指针的使用</vt:lpstr>
      <vt:lpstr>PowerPoint 演示文稿</vt:lpstr>
      <vt:lpstr>2   指针的使用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   二级指针</vt:lpstr>
      <vt:lpstr>PowerPoint 演示文稿</vt:lpstr>
      <vt:lpstr>三、 指针运算</vt:lpstr>
      <vt:lpstr>PowerPoint 演示文稿</vt:lpstr>
      <vt:lpstr>PowerPoint 演示文稿</vt:lpstr>
      <vt:lpstr>例 字符串复制函数</vt:lpstr>
      <vt:lpstr>2. 指针的相减运算：（px-py）</vt:lpstr>
      <vt:lpstr>3   指针的关系运算</vt:lpstr>
      <vt:lpstr>4   指针的赋值运算</vt:lpstr>
      <vt:lpstr>PowerPoint 演示文稿</vt:lpstr>
      <vt:lpstr>四、void指针和const指针</vt:lpstr>
      <vt:lpstr>PowerPoint 演示文稿</vt:lpstr>
      <vt:lpstr>2   const指针</vt:lpstr>
      <vt:lpstr>五、 指针与数组 </vt:lpstr>
      <vt:lpstr>PowerPoint 演示文稿</vt:lpstr>
      <vt:lpstr>3.   指针法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动态内存分配</vt:lpstr>
      <vt:lpstr>PowerPoint 演示文稿</vt:lpstr>
      <vt:lpstr>PowerPoint 演示文稿</vt:lpstr>
      <vt:lpstr>PowerPoint 演示文稿</vt:lpstr>
      <vt:lpstr>PowerPoint 演示文稿</vt:lpstr>
      <vt:lpstr>2   delete运算符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   几个常用的字符串处理函数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八、指针与函数 </vt:lpstr>
      <vt:lpstr>PowerPoint 演示文稿</vt:lpstr>
      <vt:lpstr>PowerPoint 演示文稿</vt:lpstr>
      <vt:lpstr>3   函数指针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533</dc:creator>
  <cp:lastModifiedBy>533</cp:lastModifiedBy>
  <cp:revision>1</cp:revision>
  <dcterms:created xsi:type="dcterms:W3CDTF">2024-03-22T08:18:57Z</dcterms:created>
  <dcterms:modified xsi:type="dcterms:W3CDTF">2024-03-22T08:18:57Z</dcterms:modified>
</cp:coreProperties>
</file>